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jpeg" ContentType="image/jpeg"/>
  <Override PartName="/ppt/slideLayouts/slideLayout1.xml" ContentType="application/vnd.openxmlformats-officedocument.presentationml.slideLayout+xml"/>
  <Override PartName="/ppt/slideLayouts/_rels/slideLayout1.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32399288" cy="43200638"/>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Padrão">
    <p:spTree>
      <p:nvGrpSpPr>
        <p:cNvPr id="1" name=""/>
        <p:cNvGrpSpPr/>
        <p:nvPr/>
      </p:nvGrpSpPr>
      <p:grpSpPr>
        <a:xfrm>
          <a:off x="0" y="0"/>
          <a:ext cx="0" cy="0"/>
          <a:chOff x="0" y="0"/>
          <a:chExt cx="0" cy="0"/>
        </a:xfrm>
      </p:grpSpPr>
      <p:sp>
        <p:nvSpPr>
          <p:cNvPr id="6" name="PlaceHolder 1"/>
          <p:cNvSpPr>
            <a:spLocks noGrp="1"/>
          </p:cNvSpPr>
          <p:nvPr>
            <p:ph type="title"/>
          </p:nvPr>
        </p:nvSpPr>
        <p:spPr>
          <a:xfrm>
            <a:off x="1618560" y="2649960"/>
            <a:ext cx="29150280" cy="5349960"/>
          </a:xfrm>
          <a:prstGeom prst="rect">
            <a:avLst/>
          </a:prstGeom>
          <a:noFill/>
          <a:ln w="0">
            <a:noFill/>
          </a:ln>
        </p:spPr>
        <p:txBody>
          <a:bodyPr lIns="0" rIns="0" tIns="0" bIns="0" anchor="ctr">
            <a:spAutoFit/>
          </a:bodyPr>
          <a:p>
            <a:pPr indent="0" algn="ctr">
              <a:buNone/>
            </a:pPr>
            <a:endParaRPr b="0" lang="pt-BR" sz="18850" strike="noStrike" u="none">
              <a:solidFill>
                <a:srgbClr val="000000"/>
              </a:solidFill>
              <a:effectLst/>
              <a:uFillTx/>
              <a:latin typeface="Arial"/>
            </a:endParaRPr>
          </a:p>
        </p:txBody>
      </p:sp>
      <p:sp>
        <p:nvSpPr>
          <p:cNvPr id="7" name="PlaceHolder 2"/>
          <p:cNvSpPr>
            <a:spLocks noGrp="1"/>
          </p:cNvSpPr>
          <p:nvPr>
            <p:ph type="subTitle"/>
          </p:nvPr>
        </p:nvSpPr>
        <p:spPr>
          <a:xfrm>
            <a:off x="1620000" y="10108800"/>
            <a:ext cx="29159640" cy="25055640"/>
          </a:xfrm>
          <a:prstGeom prst="rect">
            <a:avLst/>
          </a:prstGeom>
          <a:noFill/>
          <a:ln w="0">
            <a:noFill/>
          </a:ln>
        </p:spPr>
        <p:txBody>
          <a:bodyPr lIns="0" rIns="0" tIns="0" bIns="0" anchor="ctr">
            <a:spAutoFit/>
          </a:bodyPr>
          <a:p>
            <a:pPr indent="0" algn="ctr">
              <a:buNone/>
            </a:pPr>
            <a:endParaRPr b="0" lang="pt-BR" sz="3200" strike="noStrike" u="none">
              <a:solidFill>
                <a:srgbClr val="000000"/>
              </a:solidFill>
              <a:effectLst/>
              <a:uFillTx/>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0A0966AC-C830-4CDC-9B17-FFAD09395160}" type="slidenum">
              <a:t>&lt;#&gt;</a:t>
            </a:fld>
          </a:p>
        </p:txBody>
      </p:sp>
      <p:sp>
        <p:nvSpPr>
          <p:cNvPr id="6" name="PlaceHolder 5"/>
          <p:cNvSpPr>
            <a:spLocks noGrp="1"/>
          </p:cNvSpPr>
          <p:nvPr>
            <p:ph type="dt" idx="3"/>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1800" y="-2880"/>
            <a:ext cx="32398200" cy="43206480"/>
          </a:xfrm>
          <a:prstGeom prst="rect">
            <a:avLst/>
          </a:prstGeom>
          <a:noFill/>
          <a:ln w="0">
            <a:noFill/>
          </a:ln>
        </p:spPr>
      </p:pic>
      <p:sp>
        <p:nvSpPr>
          <p:cNvPr id="1" name="PlaceHolder 1"/>
          <p:cNvSpPr>
            <a:spLocks noGrp="1"/>
          </p:cNvSpPr>
          <p:nvPr>
            <p:ph type="title"/>
          </p:nvPr>
        </p:nvSpPr>
        <p:spPr>
          <a:xfrm>
            <a:off x="1618560" y="4736160"/>
            <a:ext cx="29150280" cy="1177200"/>
          </a:xfrm>
          <a:prstGeom prst="rect">
            <a:avLst/>
          </a:prstGeom>
          <a:noFill/>
          <a:ln w="0">
            <a:noFill/>
          </a:ln>
        </p:spPr>
        <p:txBody>
          <a:bodyPr lIns="0" rIns="0" tIns="0" bIns="0" anchor="ctr">
            <a:spAutoFit/>
          </a:bodyPr>
          <a:p>
            <a:pPr indent="0">
              <a:buNone/>
            </a:pPr>
            <a:r>
              <a:rPr b="0" lang="pt-BR" sz="1800" strike="noStrike" u="none">
                <a:solidFill>
                  <a:srgbClr val="000000"/>
                </a:solidFill>
                <a:effectLst/>
                <a:uFillTx/>
                <a:latin typeface="Arial"/>
              </a:rPr>
              <a:t>Clique para editar o formato do texto do título</a:t>
            </a:r>
            <a:endParaRPr b="0" lang="pt-BR" sz="1800" strike="noStrike" u="none">
              <a:solidFill>
                <a:srgbClr val="000000"/>
              </a:solidFill>
              <a:effectLst/>
              <a:uFillTx/>
              <a:latin typeface="Arial"/>
            </a:endParaRPr>
          </a:p>
        </p:txBody>
      </p:sp>
      <p:sp>
        <p:nvSpPr>
          <p:cNvPr id="2" name="PlaceHolder 2"/>
          <p:cNvSpPr>
            <a:spLocks noGrp="1"/>
          </p:cNvSpPr>
          <p:nvPr>
            <p:ph type="ftr" idx="1"/>
          </p:nvPr>
        </p:nvSpPr>
        <p:spPr>
          <a:xfrm>
            <a:off x="11078280" y="39350520"/>
            <a:ext cx="10263960" cy="2972880"/>
          </a:xfrm>
          <a:prstGeom prst="rect">
            <a:avLst/>
          </a:prstGeom>
          <a:noFill/>
          <a:ln w="0">
            <a:noFill/>
          </a:ln>
        </p:spPr>
        <p:txBody>
          <a:bodyPr lIns="0" rIns="0" tIns="0" bIns="0" anchor="t">
            <a:noAutofit/>
          </a:bodyPr>
          <a:lstStyle>
            <a:lvl1pPr indent="0" algn="ctr">
              <a:lnSpc>
                <a:spcPct val="100000"/>
              </a:lnSpc>
              <a:buNone/>
              <a:tabLst>
                <a:tab algn="l" pos="0"/>
              </a:tabLst>
              <a:defRPr b="0" lang="pt-BR" sz="1400" strike="noStrike" u="none">
                <a:solidFill>
                  <a:srgbClr val="000000"/>
                </a:solidFill>
                <a:effectLst/>
                <a:uFillTx/>
                <a:latin typeface="Times New Roman"/>
              </a:defRPr>
            </a:lvl1pPr>
          </a:lstStyle>
          <a:p>
            <a:pPr indent="0" algn="ctr">
              <a:lnSpc>
                <a:spcPct val="100000"/>
              </a:lnSpc>
              <a:buNone/>
              <a:tabLst>
                <a:tab algn="l" pos="0"/>
              </a:tabLst>
            </a:pPr>
            <a:r>
              <a:rPr b="0" lang="pt-BR" sz="1400" strike="noStrike" u="none">
                <a:solidFill>
                  <a:srgbClr val="000000"/>
                </a:solidFill>
                <a:effectLst/>
                <a:uFillTx/>
                <a:latin typeface="Times New Roman"/>
              </a:rPr>
              <a:t>&lt;rodapé&gt;</a:t>
            </a:r>
            <a:endParaRPr b="0" lang="pt-BR" sz="1400" strike="noStrike" u="none">
              <a:solidFill>
                <a:srgbClr val="000000"/>
              </a:solidFill>
              <a:effectLst/>
              <a:uFillTx/>
              <a:latin typeface="Times New Roman"/>
            </a:endParaRPr>
          </a:p>
        </p:txBody>
      </p:sp>
      <p:sp>
        <p:nvSpPr>
          <p:cNvPr id="3" name="PlaceHolder 3"/>
          <p:cNvSpPr>
            <a:spLocks noGrp="1"/>
          </p:cNvSpPr>
          <p:nvPr>
            <p:ph type="sldNum" idx="2"/>
          </p:nvPr>
        </p:nvSpPr>
        <p:spPr>
          <a:xfrm>
            <a:off x="23226120" y="39350520"/>
            <a:ext cx="7542720" cy="2972880"/>
          </a:xfrm>
          <a:prstGeom prst="rect">
            <a:avLst/>
          </a:prstGeom>
          <a:noFill/>
          <a:ln w="0">
            <a:noFill/>
          </a:ln>
        </p:spPr>
        <p:txBody>
          <a:bodyPr lIns="0" rIns="0" tIns="0" bIns="0" anchor="t">
            <a:noAutofit/>
          </a:bodyPr>
          <a:lstStyle>
            <a:lvl1pPr indent="0" algn="r">
              <a:lnSpc>
                <a:spcPct val="100000"/>
              </a:lnSpc>
              <a:buNone/>
              <a:tabLst>
                <a:tab algn="l" pos="0"/>
              </a:tabLst>
              <a:defRPr b="0" lang="pt-BR" sz="1400" strike="noStrike" u="none">
                <a:solidFill>
                  <a:srgbClr val="000000"/>
                </a:solidFill>
                <a:effectLst/>
                <a:uFillTx/>
                <a:latin typeface="Times New Roman"/>
              </a:defRPr>
            </a:lvl1pPr>
          </a:lstStyle>
          <a:p>
            <a:pPr indent="0" algn="r">
              <a:lnSpc>
                <a:spcPct val="100000"/>
              </a:lnSpc>
              <a:buNone/>
              <a:tabLst>
                <a:tab algn="l" pos="0"/>
              </a:tabLst>
            </a:pPr>
            <a:fld id="{255B604C-BDD2-4AC3-BBD0-41D833575BB7}" type="slidenum">
              <a:rPr b="0" lang="pt-BR" sz="1400" strike="noStrike" u="none">
                <a:solidFill>
                  <a:srgbClr val="000000"/>
                </a:solidFill>
                <a:effectLst/>
                <a:uFillTx/>
                <a:latin typeface="Times New Roman"/>
              </a:rPr>
              <a:t>&lt;número&gt;</a:t>
            </a:fld>
            <a:endParaRPr b="0" lang="pt-BR" sz="1400" strike="noStrike" u="none">
              <a:solidFill>
                <a:srgbClr val="000000"/>
              </a:solidFill>
              <a:effectLst/>
              <a:uFillTx/>
              <a:latin typeface="Times New Roman"/>
            </a:endParaRPr>
          </a:p>
        </p:txBody>
      </p:sp>
      <p:sp>
        <p:nvSpPr>
          <p:cNvPr id="4" name="PlaceHolder 4"/>
          <p:cNvSpPr>
            <a:spLocks noGrp="1"/>
          </p:cNvSpPr>
          <p:nvPr>
            <p:ph type="dt" idx="3"/>
          </p:nvPr>
        </p:nvSpPr>
        <p:spPr>
          <a:xfrm>
            <a:off x="1618560" y="39350520"/>
            <a:ext cx="7542720" cy="2972880"/>
          </a:xfrm>
          <a:prstGeom prst="rect">
            <a:avLst/>
          </a:prstGeom>
          <a:noFill/>
          <a:ln w="0">
            <a:noFill/>
          </a:ln>
        </p:spPr>
        <p:txBody>
          <a:bodyPr lIns="0" rIns="0" tIns="0" bIns="0" anchor="t">
            <a:noAutofit/>
          </a:bodyPr>
          <a:lstStyle>
            <a:lvl1pPr indent="0">
              <a:buNone/>
              <a:defRPr b="0" lang="pt-BR" sz="1400" strike="noStrike" u="none">
                <a:solidFill>
                  <a:srgbClr val="000000"/>
                </a:solidFill>
                <a:effectLst/>
                <a:uFillTx/>
                <a:latin typeface="Times New Roman"/>
              </a:defRPr>
            </a:lvl1pPr>
          </a:lstStyle>
          <a:p>
            <a:pPr indent="0">
              <a:buNone/>
            </a:pPr>
            <a:r>
              <a:rPr b="0" lang="pt-BR" sz="1400" strike="noStrike" u="none">
                <a:solidFill>
                  <a:srgbClr val="000000"/>
                </a:solidFill>
                <a:effectLst/>
                <a:uFillTx/>
                <a:latin typeface="Times New Roman"/>
              </a:rPr>
              <a:t>&lt;data/hora&gt;</a:t>
            </a:r>
            <a:endParaRPr b="0" lang="pt-BR" sz="1400" strike="noStrike" u="none">
              <a:solidFill>
                <a:srgbClr val="000000"/>
              </a:solidFill>
              <a:effectLst/>
              <a:uFillTx/>
              <a:latin typeface="Times New Roman"/>
            </a:endParaRPr>
          </a:p>
        </p:txBody>
      </p:sp>
      <p:sp>
        <p:nvSpPr>
          <p:cNvPr id="5" name="PlaceHolder 5"/>
          <p:cNvSpPr>
            <a:spLocks noGrp="1"/>
          </p:cNvSpPr>
          <p:nvPr>
            <p:ph type="body"/>
          </p:nvPr>
        </p:nvSpPr>
        <p:spPr>
          <a:xfrm>
            <a:off x="1620000" y="10108800"/>
            <a:ext cx="29159640" cy="250556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pt-BR" sz="3200" strike="noStrike" u="none">
                <a:solidFill>
                  <a:srgbClr val="000000"/>
                </a:solidFill>
                <a:effectLst/>
                <a:uFillTx/>
                <a:latin typeface="Arial"/>
              </a:rPr>
              <a:t>Clique para editar o formato de texto dos tópicos</a:t>
            </a:r>
            <a:endParaRPr b="0" lang="pt-BR" sz="3200" strike="noStrike" u="none">
              <a:solidFill>
                <a:srgbClr val="000000"/>
              </a:solidFill>
              <a:effectLst/>
              <a:uFillTx/>
              <a:latin typeface="Arial"/>
            </a:endParaRPr>
          </a:p>
          <a:p>
            <a:pPr lvl="1" marL="864000" indent="-324000">
              <a:spcBef>
                <a:spcPts val="1134"/>
              </a:spcBef>
              <a:buClr>
                <a:srgbClr val="000000"/>
              </a:buClr>
              <a:buSzPct val="75000"/>
              <a:buFont typeface="Symbol" charset="2"/>
              <a:buChar char=""/>
            </a:pPr>
            <a:r>
              <a:rPr b="0" lang="pt-BR" sz="2800" strike="noStrike" u="none">
                <a:solidFill>
                  <a:srgbClr val="000000"/>
                </a:solidFill>
                <a:effectLst/>
                <a:uFillTx/>
                <a:latin typeface="Arial"/>
              </a:rPr>
              <a:t>2.º nível de tópicos</a:t>
            </a:r>
            <a:endParaRPr b="0" lang="pt-BR" sz="2800" strike="noStrike" u="none">
              <a:solidFill>
                <a:srgbClr val="000000"/>
              </a:solidFill>
              <a:effectLst/>
              <a:uFillTx/>
              <a:latin typeface="Arial"/>
            </a:endParaRPr>
          </a:p>
          <a:p>
            <a:pPr lvl="2" marL="1296000" indent="-288000">
              <a:spcBef>
                <a:spcPts val="850"/>
              </a:spcBef>
              <a:buClr>
                <a:srgbClr val="000000"/>
              </a:buClr>
              <a:buSzPct val="45000"/>
              <a:buFont typeface="Wingdings" charset="2"/>
              <a:buChar char=""/>
            </a:pPr>
            <a:r>
              <a:rPr b="0" lang="pt-BR" sz="2400" strike="noStrike" u="none">
                <a:solidFill>
                  <a:srgbClr val="000000"/>
                </a:solidFill>
                <a:effectLst/>
                <a:uFillTx/>
                <a:latin typeface="Arial"/>
              </a:rPr>
              <a:t>3.º nível de tópicos</a:t>
            </a:r>
            <a:endParaRPr b="0" lang="pt-BR" sz="2400" strike="noStrike" u="none">
              <a:solidFill>
                <a:srgbClr val="000000"/>
              </a:solidFill>
              <a:effectLst/>
              <a:uFillTx/>
              <a:latin typeface="Arial"/>
            </a:endParaRPr>
          </a:p>
          <a:p>
            <a:pPr lvl="3" marL="1728000" indent="-216000">
              <a:spcBef>
                <a:spcPts val="567"/>
              </a:spcBef>
              <a:buClr>
                <a:srgbClr val="000000"/>
              </a:buClr>
              <a:buSzPct val="75000"/>
              <a:buFont typeface="Symbol" charset="2"/>
              <a:buChar char=""/>
            </a:pPr>
            <a:r>
              <a:rPr b="0" lang="pt-BR" sz="2000" strike="noStrike" u="none">
                <a:solidFill>
                  <a:srgbClr val="000000"/>
                </a:solidFill>
                <a:effectLst/>
                <a:uFillTx/>
                <a:latin typeface="Arial"/>
              </a:rPr>
              <a:t>4.º nível de tópicos</a:t>
            </a:r>
            <a:endParaRPr b="0" lang="pt-BR" sz="2000" strike="noStrike" u="none">
              <a:solidFill>
                <a:srgbClr val="000000"/>
              </a:solidFill>
              <a:effectLst/>
              <a:uFillTx/>
              <a:latin typeface="Arial"/>
            </a:endParaRPr>
          </a:p>
          <a:p>
            <a:pPr lvl="4" marL="2160000" indent="-216000">
              <a:spcBef>
                <a:spcPts val="283"/>
              </a:spcBef>
              <a:buClr>
                <a:srgbClr val="000000"/>
              </a:buClr>
              <a:buSzPct val="45000"/>
              <a:buFont typeface="Wingdings" charset="2"/>
              <a:buChar char=""/>
            </a:pPr>
            <a:r>
              <a:rPr b="0" lang="pt-BR" sz="2000" strike="noStrike" u="none">
                <a:solidFill>
                  <a:srgbClr val="000000"/>
                </a:solidFill>
                <a:effectLst/>
                <a:uFillTx/>
                <a:latin typeface="Arial"/>
              </a:rPr>
              <a:t>5.º nível de tópicos</a:t>
            </a:r>
            <a:endParaRPr b="0" lang="pt-BR" sz="2000" strike="noStrike" u="none">
              <a:solidFill>
                <a:srgbClr val="000000"/>
              </a:solidFill>
              <a:effectLst/>
              <a:uFillTx/>
              <a:latin typeface="Arial"/>
            </a:endParaRPr>
          </a:p>
          <a:p>
            <a:pPr lvl="5" marL="2592000" indent="-216000">
              <a:spcBef>
                <a:spcPts val="283"/>
              </a:spcBef>
              <a:buClr>
                <a:srgbClr val="000000"/>
              </a:buClr>
              <a:buSzPct val="45000"/>
              <a:buFont typeface="Wingdings" charset="2"/>
              <a:buChar char=""/>
            </a:pPr>
            <a:r>
              <a:rPr b="0" lang="pt-BR" sz="2000" strike="noStrike" u="none">
                <a:solidFill>
                  <a:srgbClr val="000000"/>
                </a:solidFill>
                <a:effectLst/>
                <a:uFillTx/>
                <a:latin typeface="Arial"/>
              </a:rPr>
              <a:t>6.º nível de tópicos</a:t>
            </a:r>
            <a:endParaRPr b="0" lang="pt-BR" sz="2000" strike="noStrike" u="none">
              <a:solidFill>
                <a:srgbClr val="000000"/>
              </a:solidFill>
              <a:effectLst/>
              <a:uFillTx/>
              <a:latin typeface="Arial"/>
            </a:endParaRPr>
          </a:p>
          <a:p>
            <a:pPr lvl="6" marL="3024000" indent="-216000">
              <a:spcBef>
                <a:spcPts val="283"/>
              </a:spcBef>
              <a:buClr>
                <a:srgbClr val="000000"/>
              </a:buClr>
              <a:buSzPct val="45000"/>
              <a:buFont typeface="Wingdings" charset="2"/>
              <a:buChar char=""/>
            </a:pPr>
            <a:r>
              <a:rPr b="0" lang="pt-BR" sz="2000" strike="noStrike" u="none">
                <a:solidFill>
                  <a:srgbClr val="000000"/>
                </a:solidFill>
                <a:effectLst/>
                <a:uFillTx/>
                <a:latin typeface="Arial"/>
              </a:rPr>
              <a:t>7.º nível de tópicos</a:t>
            </a:r>
            <a:endParaRPr b="0" lang="pt-BR" sz="2000" strike="noStrike" u="none">
              <a:solidFill>
                <a:srgbClr val="000000"/>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49" r:id="rId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
          <p:cNvSpPr/>
          <p:nvPr/>
        </p:nvSpPr>
        <p:spPr>
          <a:xfrm>
            <a:off x="2056680" y="8484840"/>
            <a:ext cx="28792080" cy="31363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0" lang="pt-BR" sz="5000" strike="noStrike" u="none">
                <a:solidFill>
                  <a:srgbClr val="000000"/>
                </a:solidFill>
                <a:effectLst/>
                <a:uFillTx/>
                <a:latin typeface="Arial"/>
                <a:ea typeface="DejaVu Sans"/>
              </a:rPr>
              <a:t>Autor: </a:t>
            </a:r>
            <a:br>
              <a:rPr sz="5000"/>
            </a:br>
            <a:r>
              <a:rPr b="0" lang="pt-BR" sz="5000" strike="noStrike" u="none">
                <a:solidFill>
                  <a:srgbClr val="000000"/>
                </a:solidFill>
                <a:effectLst/>
                <a:uFillTx/>
                <a:latin typeface="Arial"/>
                <a:ea typeface="DejaVu Sans"/>
              </a:rPr>
              <a:t>Orientador:</a:t>
            </a:r>
            <a:endParaRPr b="0" lang="pt-BR" sz="5000" strike="noStrike" u="none">
              <a:solidFill>
                <a:srgbClr val="000000"/>
              </a:solidFill>
              <a:effectLst/>
              <a:uFillTx/>
              <a:latin typeface="Arial"/>
            </a:endParaRPr>
          </a:p>
          <a:p>
            <a:pPr algn="ctr">
              <a:lnSpc>
                <a:spcPct val="100000"/>
              </a:lnSpc>
            </a:pPr>
            <a:r>
              <a:rPr b="0" lang="pt-BR" sz="5000" strike="noStrike" u="none">
                <a:solidFill>
                  <a:srgbClr val="000000"/>
                </a:solidFill>
                <a:effectLst/>
                <a:uFillTx/>
                <a:latin typeface="Arial"/>
                <a:ea typeface="DejaVu Sans"/>
              </a:rPr>
              <a:t>Faculdade:</a:t>
            </a:r>
            <a:endParaRPr b="0" lang="pt-BR" sz="5000" strike="noStrike" u="none">
              <a:solidFill>
                <a:srgbClr val="000000"/>
              </a:solidFill>
              <a:effectLst/>
              <a:uFillTx/>
              <a:latin typeface="Arial"/>
            </a:endParaRPr>
          </a:p>
          <a:p>
            <a:pPr algn="ctr">
              <a:lnSpc>
                <a:spcPct val="100000"/>
              </a:lnSpc>
            </a:pPr>
            <a:r>
              <a:rPr b="0" lang="pt-BR" sz="5000" strike="noStrike" u="none">
                <a:solidFill>
                  <a:srgbClr val="000000"/>
                </a:solidFill>
                <a:effectLst/>
                <a:uFillTx/>
                <a:latin typeface="Arial"/>
                <a:ea typeface="DejaVu Sans"/>
              </a:rPr>
              <a:t>Palavras-chave:</a:t>
            </a:r>
            <a:endParaRPr b="0" lang="pt-BR" sz="5000" strike="noStrike" u="none">
              <a:solidFill>
                <a:srgbClr val="000000"/>
              </a:solidFill>
              <a:effectLst/>
              <a:uFillTx/>
              <a:latin typeface="Arial"/>
            </a:endParaRPr>
          </a:p>
        </p:txBody>
      </p:sp>
      <p:sp>
        <p:nvSpPr>
          <p:cNvPr id="9" name=""/>
          <p:cNvSpPr/>
          <p:nvPr/>
        </p:nvSpPr>
        <p:spPr>
          <a:xfrm>
            <a:off x="1851120" y="6170760"/>
            <a:ext cx="28792080" cy="11559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pt-BR" sz="7000" strike="noStrike" u="none">
                <a:solidFill>
                  <a:srgbClr val="000000"/>
                </a:solidFill>
                <a:effectLst/>
                <a:uFillTx/>
                <a:latin typeface="Arial"/>
                <a:ea typeface="DejaVu Sans"/>
              </a:rPr>
              <a:t>TÍTULO</a:t>
            </a:r>
            <a:endParaRPr b="0" lang="pt-BR" sz="7000" strike="noStrike" u="none">
              <a:solidFill>
                <a:srgbClr val="000000"/>
              </a:solidFill>
              <a:effectLst/>
              <a:uFillTx/>
              <a:latin typeface="Arial"/>
            </a:endParaRPr>
          </a:p>
        </p:txBody>
      </p:sp>
      <p:sp>
        <p:nvSpPr>
          <p:cNvPr id="10" name=""/>
          <p:cNvSpPr/>
          <p:nvPr/>
        </p:nvSpPr>
        <p:spPr>
          <a:xfrm>
            <a:off x="2056680" y="12341520"/>
            <a:ext cx="13365720" cy="1461960"/>
          </a:xfrm>
          <a:prstGeom prst="rect">
            <a:avLst/>
          </a:prstGeom>
          <a:solidFill>
            <a:srgbClr val="a1467e"/>
          </a:solidFill>
          <a:ln w="0">
            <a:noFill/>
          </a:ln>
        </p:spPr>
        <p:style>
          <a:lnRef idx="0"/>
          <a:fillRef idx="0"/>
          <a:effectRef idx="0"/>
          <a:fontRef idx="minor"/>
        </p:style>
        <p:txBody>
          <a:bodyPr lIns="90000" rIns="90000" tIns="45000" bIns="45000" anchor="t">
            <a:spAutoFit/>
          </a:bodyPr>
          <a:p>
            <a:pPr algn="ctr">
              <a:lnSpc>
                <a:spcPct val="100000"/>
              </a:lnSpc>
            </a:pPr>
            <a:r>
              <a:rPr b="1" lang="pt-BR" sz="9000" strike="noStrike" u="none">
                <a:solidFill>
                  <a:srgbClr val="ffffff"/>
                </a:solidFill>
                <a:effectLst/>
                <a:uFillTx/>
                <a:latin typeface="Arial"/>
                <a:ea typeface="DejaVu Sans"/>
              </a:rPr>
              <a:t>INTRODUÇÃO</a:t>
            </a:r>
            <a:endParaRPr b="0" lang="pt-BR" sz="9000" strike="noStrike" u="none">
              <a:solidFill>
                <a:srgbClr val="ffffff"/>
              </a:solidFill>
              <a:effectLst/>
              <a:uFillTx/>
              <a:latin typeface="Arial"/>
            </a:endParaRPr>
          </a:p>
        </p:txBody>
      </p:sp>
      <p:sp>
        <p:nvSpPr>
          <p:cNvPr id="11" name=""/>
          <p:cNvSpPr/>
          <p:nvPr/>
        </p:nvSpPr>
        <p:spPr>
          <a:xfrm>
            <a:off x="2056680" y="24375240"/>
            <a:ext cx="13365720" cy="1156320"/>
          </a:xfrm>
          <a:prstGeom prst="rect">
            <a:avLst/>
          </a:prstGeom>
          <a:solidFill>
            <a:srgbClr val="a1467e"/>
          </a:solidFill>
          <a:ln w="0">
            <a:noFill/>
          </a:ln>
        </p:spPr>
        <p:style>
          <a:lnRef idx="0"/>
          <a:fillRef idx="0"/>
          <a:effectRef idx="0"/>
          <a:fontRef idx="minor"/>
        </p:style>
        <p:txBody>
          <a:bodyPr lIns="90000" rIns="90000" tIns="45000" bIns="45000" anchor="t">
            <a:spAutoFit/>
          </a:bodyPr>
          <a:p>
            <a:pPr algn="ctr">
              <a:lnSpc>
                <a:spcPct val="100000"/>
              </a:lnSpc>
            </a:pPr>
            <a:r>
              <a:rPr b="1" lang="pt-BR" sz="7000" strike="noStrike" u="none">
                <a:solidFill>
                  <a:srgbClr val="ffffff"/>
                </a:solidFill>
                <a:effectLst/>
                <a:uFillTx/>
                <a:latin typeface="Arial"/>
                <a:ea typeface="DejaVu Sans"/>
              </a:rPr>
              <a:t>METODOLODIA</a:t>
            </a:r>
            <a:endParaRPr b="0" lang="pt-BR" sz="7000" strike="noStrike" u="none">
              <a:solidFill>
                <a:srgbClr val="ffffff"/>
              </a:solidFill>
              <a:effectLst/>
              <a:uFillTx/>
              <a:latin typeface="Arial"/>
            </a:endParaRPr>
          </a:p>
        </p:txBody>
      </p:sp>
      <p:sp>
        <p:nvSpPr>
          <p:cNvPr id="12" name=""/>
          <p:cNvSpPr/>
          <p:nvPr/>
        </p:nvSpPr>
        <p:spPr>
          <a:xfrm>
            <a:off x="2056680" y="33014520"/>
            <a:ext cx="13365720" cy="1156320"/>
          </a:xfrm>
          <a:prstGeom prst="rect">
            <a:avLst/>
          </a:prstGeom>
          <a:solidFill>
            <a:srgbClr val="a1467e"/>
          </a:solidFill>
          <a:ln w="0">
            <a:noFill/>
          </a:ln>
        </p:spPr>
        <p:style>
          <a:lnRef idx="0"/>
          <a:fillRef idx="0"/>
          <a:effectRef idx="0"/>
          <a:fontRef idx="minor"/>
        </p:style>
        <p:txBody>
          <a:bodyPr lIns="90000" rIns="90000" tIns="45000" bIns="45000" anchor="t">
            <a:spAutoFit/>
          </a:bodyPr>
          <a:p>
            <a:pPr algn="ctr">
              <a:lnSpc>
                <a:spcPct val="100000"/>
              </a:lnSpc>
            </a:pPr>
            <a:r>
              <a:rPr b="1" lang="pt-BR" sz="7000" strike="noStrike" u="none">
                <a:solidFill>
                  <a:srgbClr val="ffffff"/>
                </a:solidFill>
                <a:effectLst/>
                <a:uFillTx/>
                <a:latin typeface="Arial"/>
                <a:ea typeface="DejaVu Sans"/>
              </a:rPr>
              <a:t>RESULTADOS E DISCUSSÃO</a:t>
            </a:r>
            <a:endParaRPr b="0" lang="pt-BR" sz="7000" strike="noStrike" u="none">
              <a:solidFill>
                <a:srgbClr val="ffffff"/>
              </a:solidFill>
              <a:effectLst/>
              <a:uFillTx/>
              <a:latin typeface="Arial"/>
            </a:endParaRPr>
          </a:p>
        </p:txBody>
      </p:sp>
      <p:sp>
        <p:nvSpPr>
          <p:cNvPr id="13" name=""/>
          <p:cNvSpPr/>
          <p:nvPr/>
        </p:nvSpPr>
        <p:spPr>
          <a:xfrm>
            <a:off x="16454880" y="24376680"/>
            <a:ext cx="13365720" cy="1156320"/>
          </a:xfrm>
          <a:prstGeom prst="rect">
            <a:avLst/>
          </a:prstGeom>
          <a:solidFill>
            <a:srgbClr val="a1467e"/>
          </a:solidFill>
          <a:ln w="0">
            <a:noFill/>
          </a:ln>
        </p:spPr>
        <p:style>
          <a:lnRef idx="0"/>
          <a:fillRef idx="0"/>
          <a:effectRef idx="0"/>
          <a:fontRef idx="minor"/>
        </p:style>
        <p:txBody>
          <a:bodyPr lIns="90000" rIns="90000" tIns="45000" bIns="45000" anchor="t">
            <a:spAutoFit/>
          </a:bodyPr>
          <a:p>
            <a:pPr algn="ctr">
              <a:lnSpc>
                <a:spcPct val="100000"/>
              </a:lnSpc>
            </a:pPr>
            <a:r>
              <a:rPr b="1" lang="pt-BR" sz="7000" strike="noStrike" u="none">
                <a:solidFill>
                  <a:srgbClr val="ffffff"/>
                </a:solidFill>
                <a:effectLst/>
                <a:uFillTx/>
                <a:latin typeface="Arial"/>
                <a:ea typeface="DejaVu Sans"/>
              </a:rPr>
              <a:t>CONCLUSÕES</a:t>
            </a:r>
            <a:endParaRPr b="0" lang="pt-BR" sz="7000" strike="noStrike" u="none">
              <a:solidFill>
                <a:srgbClr val="ffffff"/>
              </a:solidFill>
              <a:effectLst/>
              <a:uFillTx/>
              <a:latin typeface="Arial"/>
            </a:endParaRPr>
          </a:p>
        </p:txBody>
      </p:sp>
      <p:sp>
        <p:nvSpPr>
          <p:cNvPr id="14" name=""/>
          <p:cNvSpPr/>
          <p:nvPr/>
        </p:nvSpPr>
        <p:spPr>
          <a:xfrm>
            <a:off x="16454880" y="33015960"/>
            <a:ext cx="13365720" cy="2223000"/>
          </a:xfrm>
          <a:prstGeom prst="rect">
            <a:avLst/>
          </a:prstGeom>
          <a:solidFill>
            <a:srgbClr val="a1467e"/>
          </a:solidFill>
          <a:ln w="0">
            <a:noFill/>
          </a:ln>
        </p:spPr>
        <p:style>
          <a:lnRef idx="0"/>
          <a:fillRef idx="0"/>
          <a:effectRef idx="0"/>
          <a:fontRef idx="minor"/>
        </p:style>
        <p:txBody>
          <a:bodyPr lIns="90000" rIns="90000" tIns="45000" bIns="45000" anchor="t">
            <a:spAutoFit/>
          </a:bodyPr>
          <a:p>
            <a:pPr algn="ctr">
              <a:lnSpc>
                <a:spcPct val="100000"/>
              </a:lnSpc>
            </a:pPr>
            <a:r>
              <a:rPr b="1" lang="pt-BR" sz="7000" strike="noStrike" u="none">
                <a:solidFill>
                  <a:srgbClr val="ffffff"/>
                </a:solidFill>
                <a:effectLst/>
                <a:uFillTx/>
                <a:latin typeface="Arial"/>
                <a:ea typeface="DejaVu Sans"/>
              </a:rPr>
              <a:t>REFERÊNCIAS BIBLIOGRÁFICAS</a:t>
            </a:r>
            <a:endParaRPr b="0" lang="pt-BR" sz="7000" strike="noStrike" u="none">
              <a:solidFill>
                <a:srgbClr val="ffffff"/>
              </a:solidFill>
              <a:effectLst/>
              <a:uFillTx/>
              <a:latin typeface="Arial"/>
            </a:endParaRPr>
          </a:p>
        </p:txBody>
      </p:sp>
      <p:sp>
        <p:nvSpPr>
          <p:cNvPr id="15" name=""/>
          <p:cNvSpPr/>
          <p:nvPr/>
        </p:nvSpPr>
        <p:spPr>
          <a:xfrm>
            <a:off x="16454880" y="12341520"/>
            <a:ext cx="13365360" cy="11567520"/>
          </a:xfrm>
          <a:prstGeom prst="rect">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pPr algn="ctr">
              <a:lnSpc>
                <a:spcPct val="100000"/>
              </a:lnSpc>
            </a:pPr>
            <a:r>
              <a:rPr b="0" lang="pt-BR" sz="5000" strike="noStrike" u="none">
                <a:solidFill>
                  <a:srgbClr val="000000"/>
                </a:solidFill>
                <a:effectLst/>
                <a:uFillTx/>
                <a:latin typeface="Arial"/>
                <a:ea typeface="DejaVu Sans"/>
              </a:rPr>
              <a:t>ESPAÇO PARA IMAGENS OU CONTINUAÇÃO DOS RESULTADOS</a:t>
            </a:r>
            <a:endParaRPr b="0" lang="pt-BR" sz="5000" strike="noStrike" u="none">
              <a:solidFill>
                <a:srgbClr val="000000"/>
              </a:solidFill>
              <a:effectLst/>
              <a:uFillTx/>
              <a:latin typeface="Arial"/>
            </a:endParaRPr>
          </a:p>
        </p:txBody>
      </p:sp>
      <p:sp>
        <p:nvSpPr>
          <p:cNvPr id="16" name=""/>
          <p:cNvSpPr/>
          <p:nvPr/>
        </p:nvSpPr>
        <p:spPr>
          <a:xfrm>
            <a:off x="2056680" y="13730400"/>
            <a:ext cx="13365720" cy="77115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0" lang="pt-BR" sz="5000" strike="noStrike" u="none">
                <a:solidFill>
                  <a:srgbClr val="000000"/>
                </a:solidFill>
                <a:effectLst/>
                <a:uFillTx/>
                <a:latin typeface="Arial"/>
                <a:ea typeface="DejaVu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lang="pt-BR" sz="5000" strike="noStrike" u="none">
              <a:solidFill>
                <a:srgbClr val="000000"/>
              </a:solidFill>
              <a:effectLst/>
              <a:uFillTx/>
              <a:latin typeface="Arial"/>
            </a:endParaRPr>
          </a:p>
        </p:txBody>
      </p:sp>
      <p:sp>
        <p:nvSpPr>
          <p:cNvPr id="17" name=""/>
          <p:cNvSpPr/>
          <p:nvPr/>
        </p:nvSpPr>
        <p:spPr>
          <a:xfrm>
            <a:off x="2056680" y="26072280"/>
            <a:ext cx="13365720" cy="618732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0" lang="pt-BR" sz="5000" strike="noStrike" u="none">
                <a:solidFill>
                  <a:srgbClr val="000000"/>
                </a:solidFill>
                <a:effectLst/>
                <a:uFillTx/>
                <a:latin typeface="Arial"/>
                <a:ea typeface="DejaVu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a:t>
            </a:r>
            <a:endParaRPr b="0" lang="pt-BR" sz="5000" strike="noStrike" u="none">
              <a:solidFill>
                <a:srgbClr val="000000"/>
              </a:solidFill>
              <a:effectLst/>
              <a:uFillTx/>
              <a:latin typeface="Arial"/>
            </a:endParaRPr>
          </a:p>
        </p:txBody>
      </p:sp>
      <p:sp>
        <p:nvSpPr>
          <p:cNvPr id="18" name=""/>
          <p:cNvSpPr/>
          <p:nvPr/>
        </p:nvSpPr>
        <p:spPr>
          <a:xfrm>
            <a:off x="2056680" y="35483040"/>
            <a:ext cx="13365720" cy="61815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0" lang="pt-BR" sz="5000" strike="noStrike" u="none">
                <a:solidFill>
                  <a:srgbClr val="000000"/>
                </a:solidFill>
                <a:effectLst/>
                <a:uFillTx/>
                <a:latin typeface="Arial"/>
                <a:ea typeface="DejaVu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a:t>
            </a:r>
            <a:endParaRPr b="0" lang="pt-BR" sz="5000" strike="noStrike" u="none">
              <a:solidFill>
                <a:srgbClr val="000000"/>
              </a:solidFill>
              <a:effectLst/>
              <a:uFillTx/>
              <a:latin typeface="Arial"/>
            </a:endParaRPr>
          </a:p>
        </p:txBody>
      </p:sp>
      <p:sp>
        <p:nvSpPr>
          <p:cNvPr id="19" name=""/>
          <p:cNvSpPr/>
          <p:nvPr/>
        </p:nvSpPr>
        <p:spPr>
          <a:xfrm>
            <a:off x="16454880" y="35483040"/>
            <a:ext cx="13365720" cy="61815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0" lang="pt-BR" sz="5000" strike="noStrike" u="none">
                <a:solidFill>
                  <a:srgbClr val="000000"/>
                </a:solidFill>
                <a:effectLst/>
                <a:uFillTx/>
                <a:latin typeface="Arial"/>
                <a:ea typeface="DejaVu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a:t>
            </a:r>
            <a:endParaRPr b="0" lang="pt-BR" sz="5000" strike="noStrike" u="none">
              <a:solidFill>
                <a:srgbClr val="000000"/>
              </a:solidFill>
              <a:effectLst/>
              <a:uFillTx/>
              <a:latin typeface="Arial"/>
            </a:endParaRPr>
          </a:p>
        </p:txBody>
      </p:sp>
      <p:sp>
        <p:nvSpPr>
          <p:cNvPr id="20" name=""/>
          <p:cNvSpPr/>
          <p:nvPr/>
        </p:nvSpPr>
        <p:spPr>
          <a:xfrm>
            <a:off x="16454880" y="26072280"/>
            <a:ext cx="13365720" cy="61815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0" lang="pt-BR" sz="5000" strike="noStrike" u="none">
                <a:solidFill>
                  <a:srgbClr val="000000"/>
                </a:solidFill>
                <a:effectLst/>
                <a:uFillTx/>
                <a:latin typeface="Arial"/>
                <a:ea typeface="DejaVu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a:t>
            </a:r>
            <a:endParaRPr b="0" lang="pt-BR" sz="50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16</TotalTime>
  <Application>LibreOffice/25.2.5.2$Windows_X86_64 LibreOffice_project/03d19516eb2e1dd5d4ccd751a0d6f35f35e08022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2025-03-24T11:27:51Z</dcterms:created>
  <dc:creator/>
  <dc:description/>
  <dc:language>pt-BR</dc:language>
  <cp:lastModifiedBy/>
  <dcterms:modified xsi:type="dcterms:W3CDTF">2025-08-18T11:09:28Z</dcterms:modified>
  <cp:revision>4</cp:revision>
  <dc:subject/>
  <dc:title/>
</cp:coreProperties>
</file>

<file path=docProps/custom.xml><?xml version="1.0" encoding="utf-8"?>
<Properties xmlns="http://schemas.openxmlformats.org/officeDocument/2006/custom-properties" xmlns:vt="http://schemas.openxmlformats.org/officeDocument/2006/docPropsVTypes"/>
</file>